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76" r:id="rId3"/>
    <p:sldId id="277" r:id="rId4"/>
    <p:sldId id="272" r:id="rId5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handoutMaster" Target="handoutMasters/handout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客户经理名称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产品名称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产品名称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客户经理名称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</a:t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318</Words>
  <Application>WPS 演示</Application>
  <PresentationFormat>宽屏</PresentationFormat>
  <Paragraphs>76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44</cp:revision>
  <dcterms:created xsi:type="dcterms:W3CDTF">2026-02-26T01:21:43Z</dcterms:created>
  <dcterms:modified xsi:type="dcterms:W3CDTF">2026-02-26T01:21:43Z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